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FF0E-D00C-4F87-8128-3D49A9A94FC5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6B2D-4A3A-4AE7-9DA1-433A35A4B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4598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FF0E-D00C-4F87-8128-3D49A9A94FC5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6B2D-4A3A-4AE7-9DA1-433A35A4B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05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FF0E-D00C-4F87-8128-3D49A9A94FC5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6B2D-4A3A-4AE7-9DA1-433A35A4B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1072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FF0E-D00C-4F87-8128-3D49A9A94FC5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6B2D-4A3A-4AE7-9DA1-433A35A4B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6573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FF0E-D00C-4F87-8128-3D49A9A94FC5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6B2D-4A3A-4AE7-9DA1-433A35A4B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409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FF0E-D00C-4F87-8128-3D49A9A94FC5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6B2D-4A3A-4AE7-9DA1-433A35A4B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9539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FF0E-D00C-4F87-8128-3D49A9A94FC5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6B2D-4A3A-4AE7-9DA1-433A35A4B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4762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FF0E-D00C-4F87-8128-3D49A9A94FC5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6B2D-4A3A-4AE7-9DA1-433A35A4B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4035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FF0E-D00C-4F87-8128-3D49A9A94FC5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6B2D-4A3A-4AE7-9DA1-433A35A4B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3611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FF0E-D00C-4F87-8128-3D49A9A94FC5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6B2D-4A3A-4AE7-9DA1-433A35A4B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765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FF0E-D00C-4F87-8128-3D49A9A94FC5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6B2D-4A3A-4AE7-9DA1-433A35A4B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7585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DFF0E-D00C-4F87-8128-3D49A9A94FC5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C6B2D-4A3A-4AE7-9DA1-433A35A4B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4045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g"/><Relationship Id="rId7" Type="http://schemas.openxmlformats.org/officeDocument/2006/relationships/image" Target="../media/image5.png"/><Relationship Id="rId12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11" Type="http://schemas.openxmlformats.org/officeDocument/2006/relationships/image" Target="../media/image9.jpe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gif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72076"/>
            <a:ext cx="9036496" cy="510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408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1368"/>
            <a:ext cx="9144000" cy="5163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06"/>
          <a:stretch/>
        </p:blipFill>
        <p:spPr>
          <a:xfrm>
            <a:off x="1763688" y="3933056"/>
            <a:ext cx="7380312" cy="1444407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28809"/>
            <a:ext cx="2499142" cy="1441960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2411760" y="4189347"/>
            <a:ext cx="67687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pt-BR" sz="4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Declaração </a:t>
            </a:r>
            <a:r>
              <a:rPr lang="pt-BR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Municipal</a:t>
            </a:r>
            <a:endParaRPr lang="pt-BR" sz="4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4">
            <a:clrChange>
              <a:clrFrom>
                <a:srgbClr val="999999"/>
              </a:clrFrom>
              <a:clrTo>
                <a:srgbClr val="999999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6039" y="5417790"/>
            <a:ext cx="352425" cy="171450"/>
          </a:xfrm>
          <a:prstGeom prst="rect">
            <a:avLst/>
          </a:prstGeom>
        </p:spPr>
      </p:pic>
      <p:sp>
        <p:nvSpPr>
          <p:cNvPr id="13" name="Retângulo 12"/>
          <p:cNvSpPr/>
          <p:nvPr/>
        </p:nvSpPr>
        <p:spPr>
          <a:xfrm>
            <a:off x="0" y="1124744"/>
            <a:ext cx="9144000" cy="28040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1691680" y="4161854"/>
            <a:ext cx="12266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pt-BR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DM</a:t>
            </a:r>
            <a:endParaRPr lang="pt-BR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EAFFFF"/>
              </a:clrFrom>
              <a:clrTo>
                <a:srgbClr val="EA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57846"/>
            <a:ext cx="545907" cy="708594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3533562" y="1522352"/>
            <a:ext cx="25377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600" b="1" dirty="0" smtClean="0"/>
              <a:t>Neste Portal você consulta</a:t>
            </a:r>
          </a:p>
          <a:p>
            <a:pPr algn="ctr"/>
            <a:r>
              <a:rPr lang="pt-BR" sz="1600" b="1" dirty="0" smtClean="0"/>
              <a:t>Informações urbanísticas</a:t>
            </a:r>
          </a:p>
          <a:p>
            <a:pPr algn="ctr"/>
            <a:r>
              <a:rPr lang="pt-BR" sz="1600" b="1" dirty="0" smtClean="0"/>
              <a:t>Em um endereço da cidade.</a:t>
            </a:r>
            <a:endParaRPr lang="pt-BR" sz="16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99BD90"/>
              </a:clrFrom>
              <a:clrTo>
                <a:srgbClr val="99BD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6" t="22116" r="2045" b="13461"/>
          <a:stretch/>
        </p:blipFill>
        <p:spPr bwMode="auto">
          <a:xfrm>
            <a:off x="3532133" y="2692720"/>
            <a:ext cx="2919155" cy="109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729" y="1932450"/>
            <a:ext cx="1902735" cy="990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40" y="1953746"/>
            <a:ext cx="833709" cy="880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251" y="2203674"/>
            <a:ext cx="610939" cy="73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Imagem 14"/>
          <p:cNvPicPr>
            <a:picLocks noChangeAspect="1"/>
          </p:cNvPicPr>
          <p:nvPr/>
        </p:nvPicPr>
        <p:blipFill rotWithShape="1">
          <a:blip r:embed="rId11" cstate="print">
            <a:clrChange>
              <a:clrFrom>
                <a:srgbClr val="EBFFFF"/>
              </a:clrFrom>
              <a:clrTo>
                <a:srgbClr val="EB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865" t="6629" r="24452"/>
          <a:stretch/>
        </p:blipFill>
        <p:spPr>
          <a:xfrm>
            <a:off x="1816960" y="1781253"/>
            <a:ext cx="1165104" cy="1575739"/>
          </a:xfrm>
          <a:prstGeom prst="rect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</a:ln>
        </p:spPr>
      </p:pic>
      <p:sp>
        <p:nvSpPr>
          <p:cNvPr id="19" name="CaixaDeTexto 18"/>
          <p:cNvSpPr txBox="1"/>
          <p:nvPr/>
        </p:nvSpPr>
        <p:spPr>
          <a:xfrm>
            <a:off x="1357581" y="2803178"/>
            <a:ext cx="10056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b="1" dirty="0" smtClean="0"/>
              <a:t>CONSULTA </a:t>
            </a:r>
          </a:p>
          <a:p>
            <a:pPr algn="ctr"/>
            <a:r>
              <a:rPr lang="pt-BR" sz="1400" b="1" dirty="0" smtClean="0"/>
              <a:t>AO MAPA</a:t>
            </a:r>
            <a:endParaRPr lang="pt-BR" sz="1400" b="1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717538" y="1537068"/>
            <a:ext cx="9021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 smtClean="0">
                <a:latin typeface="Arial Rounded MT Bold" pitchFamily="34" charset="0"/>
                <a:cs typeface="Aharoni" pitchFamily="2" charset="-79"/>
              </a:rPr>
              <a:t>PREFEITURA</a:t>
            </a:r>
            <a:endParaRPr lang="pt-BR" sz="800" b="1" dirty="0"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731428" y="1681084"/>
            <a:ext cx="854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accent6">
                    <a:lumMod val="75000"/>
                  </a:schemeClr>
                </a:solidFill>
              </a:rPr>
              <a:t>PORTO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731428" y="1897108"/>
            <a:ext cx="920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accent6">
                    <a:lumMod val="75000"/>
                  </a:schemeClr>
                </a:solidFill>
              </a:rPr>
              <a:t>ALEGRE</a:t>
            </a:r>
            <a:endParaRPr lang="pt-B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7219726" y="2833772"/>
            <a:ext cx="11547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b="1" dirty="0" smtClean="0"/>
              <a:t>CONSULTA A </a:t>
            </a:r>
          </a:p>
          <a:p>
            <a:pPr algn="ctr"/>
            <a:r>
              <a:rPr lang="pt-BR" sz="1400" b="1" dirty="0" smtClean="0"/>
              <a:t>LEGISLAÇÃO</a:t>
            </a:r>
            <a:endParaRPr lang="pt-BR" sz="1400" b="1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03" b="74273"/>
          <a:stretch/>
        </p:blipFill>
        <p:spPr bwMode="auto">
          <a:xfrm>
            <a:off x="-36512" y="1116735"/>
            <a:ext cx="9144000" cy="254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CaixaDeTexto 26"/>
          <p:cNvSpPr txBox="1"/>
          <p:nvPr/>
        </p:nvSpPr>
        <p:spPr>
          <a:xfrm>
            <a:off x="2783159" y="4571836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WEB</a:t>
            </a:r>
            <a:endParaRPr lang="pt-BR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80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26</Words>
  <Application>Microsoft Office PowerPoint</Application>
  <PresentationFormat>Apresentação na tela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Carlos Eduardo Cosenza Aveiro</dc:creator>
  <cp:lastModifiedBy>Carlos Eduardo Cosenza Aveiro</cp:lastModifiedBy>
  <cp:revision>8</cp:revision>
  <dcterms:created xsi:type="dcterms:W3CDTF">2013-08-16T17:08:22Z</dcterms:created>
  <dcterms:modified xsi:type="dcterms:W3CDTF">2013-08-16T18:10:39Z</dcterms:modified>
</cp:coreProperties>
</file>