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1" r:id="rId7"/>
    <p:sldId id="260" r:id="rId8"/>
    <p:sldId id="262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8" autoAdjust="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45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17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54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25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50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94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96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14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18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67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1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D1FB2-6581-4606-B338-02255327CACC}" type="datetimeFigureOut">
              <a:rPr lang="pt-BR" smtClean="0"/>
              <a:t>11/09/2013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304-BC00-42B4-ABDE-05492ED80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70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5"/>
          <a:stretch/>
        </p:blipFill>
        <p:spPr bwMode="auto">
          <a:xfrm>
            <a:off x="251520" y="548680"/>
            <a:ext cx="8421216" cy="420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5856" y="4869160"/>
            <a:ext cx="5000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Pressione com o cursor do mouse sobre os quadros</a:t>
            </a:r>
          </a:p>
          <a:p>
            <a:r>
              <a:rPr lang="pt-BR" dirty="0" smtClean="0"/>
              <a:t>1. Mapas para ver o mapa do local segundo</a:t>
            </a:r>
          </a:p>
          <a:p>
            <a:r>
              <a:rPr lang="pt-BR" dirty="0"/>
              <a:t>o</a:t>
            </a:r>
            <a:r>
              <a:rPr lang="pt-BR" dirty="0" smtClean="0"/>
              <a:t> endereço ou número do expediente único</a:t>
            </a:r>
          </a:p>
          <a:p>
            <a:endParaRPr lang="pt-BR" dirty="0" smtClean="0"/>
          </a:p>
          <a:p>
            <a:r>
              <a:rPr lang="pt-BR" dirty="0" smtClean="0"/>
              <a:t>2. Legislação para consultar legislação pertinente </a:t>
            </a:r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54008" r="66040" b="28518"/>
          <a:stretch/>
        </p:blipFill>
        <p:spPr bwMode="auto">
          <a:xfrm>
            <a:off x="1907704" y="4869160"/>
            <a:ext cx="1120973" cy="6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54008" r="48500" b="28518"/>
          <a:stretch/>
        </p:blipFill>
        <p:spPr bwMode="auto">
          <a:xfrm>
            <a:off x="1932965" y="5810558"/>
            <a:ext cx="1133880" cy="61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7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8354" r="69847" b="2759"/>
          <a:stretch/>
        </p:blipFill>
        <p:spPr bwMode="auto">
          <a:xfrm>
            <a:off x="121346" y="764704"/>
            <a:ext cx="3660945" cy="58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74831" y="908053"/>
            <a:ext cx="519122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600" dirty="0" smtClean="0"/>
              <a:t>Neste  quadro você tem 3 abas sendo que as  com  </a:t>
            </a:r>
          </a:p>
          <a:p>
            <a:pPr algn="just"/>
            <a:r>
              <a:rPr lang="pt-BR" sz="1600" dirty="0" smtClean="0"/>
              <a:t>informações  do Regime Urbanístico, já vem aberta.</a:t>
            </a:r>
          </a:p>
          <a:p>
            <a:pPr algn="just"/>
            <a:r>
              <a:rPr lang="pt-BR" sz="1600" dirty="0" smtClean="0"/>
              <a:t>Para acessar os dados das faces disponíveis você </a:t>
            </a:r>
          </a:p>
          <a:p>
            <a:pPr algn="just"/>
            <a:r>
              <a:rPr lang="pt-BR" sz="1600" dirty="0" smtClean="0"/>
              <a:t>precisa usar a barra de rolagem a direita</a:t>
            </a:r>
          </a:p>
          <a:p>
            <a:pPr algn="just"/>
            <a:r>
              <a:rPr lang="pt-BR" sz="1600" dirty="0" smtClean="0"/>
              <a:t>para os anexos do PDDUA</a:t>
            </a:r>
          </a:p>
          <a:p>
            <a:pPr algn="just"/>
            <a:r>
              <a:rPr lang="pt-BR" sz="1600" dirty="0" smtClean="0"/>
              <a:t>Você pode clicar em cima de cada item do regime que será </a:t>
            </a:r>
          </a:p>
          <a:p>
            <a:pPr algn="just"/>
            <a:r>
              <a:rPr lang="pt-BR" sz="1600" dirty="0" smtClean="0"/>
              <a:t>Para ter acesso aos anexos do PDDUA você deve clicar sobre</a:t>
            </a:r>
          </a:p>
          <a:p>
            <a:pPr algn="just"/>
            <a:r>
              <a:rPr lang="pt-BR" sz="1600" dirty="0" smtClean="0"/>
              <a:t> os índices (links em azul)</a:t>
            </a:r>
          </a:p>
          <a:p>
            <a:pPr algn="just"/>
            <a:r>
              <a:rPr lang="pt-BR" sz="1600" dirty="0" smtClean="0"/>
              <a:t>A próxima aba, clicando sobre ela, você pode escolher o </a:t>
            </a:r>
          </a:p>
          <a:p>
            <a:pPr algn="just"/>
            <a:r>
              <a:rPr lang="pt-BR" sz="1600" dirty="0" smtClean="0"/>
              <a:t>mapas de fundo bastando escolher e clicar a figura </a:t>
            </a:r>
          </a:p>
          <a:p>
            <a:pPr algn="just"/>
            <a:r>
              <a:rPr lang="pt-BR" sz="1600" dirty="0" smtClean="0"/>
              <a:t>correspondente</a:t>
            </a:r>
            <a:endParaRPr lang="pt-BR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20505"/>
            <a:ext cx="3829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54008" r="66040" b="28518"/>
          <a:stretch/>
        </p:blipFill>
        <p:spPr bwMode="auto">
          <a:xfrm>
            <a:off x="231638" y="116632"/>
            <a:ext cx="1120973" cy="6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3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8" r="84521" b="28055"/>
          <a:stretch/>
        </p:blipFill>
        <p:spPr bwMode="auto">
          <a:xfrm>
            <a:off x="395536" y="1196752"/>
            <a:ext cx="3892265" cy="458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87801" y="2060848"/>
            <a:ext cx="47121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ultima aba, Camadas clicando sobre ela, você pode escolher os níveis de informação para ser visível no mapa, basta clicar os   </a:t>
            </a:r>
            <a:r>
              <a:rPr lang="pt-BR" dirty="0" err="1" smtClean="0"/>
              <a:t>check</a:t>
            </a:r>
            <a:r>
              <a:rPr lang="pt-BR" dirty="0" smtClean="0"/>
              <a:t>-Box (quadros ao lado da informação) deixando o nível visível ou invisível</a:t>
            </a:r>
          </a:p>
          <a:p>
            <a:pPr algn="just"/>
            <a:r>
              <a:rPr lang="pt-BR" dirty="0" smtClean="0"/>
              <a:t>Para mostrar os níveis agrupados pressione o quando com sinal      ou o sinal      para recolher</a:t>
            </a:r>
          </a:p>
          <a:p>
            <a:pPr algn="just"/>
            <a:r>
              <a:rPr lang="pt-BR" dirty="0" smtClean="0"/>
              <a:t>Para acessar os demais níveis disponíveis  você </a:t>
            </a:r>
          </a:p>
          <a:p>
            <a:pPr algn="just"/>
            <a:r>
              <a:rPr lang="pt-BR" dirty="0" smtClean="0"/>
              <a:t>precisa usar a barra de rolagem a direita</a:t>
            </a:r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08920"/>
            <a:ext cx="238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5" y="3757414"/>
            <a:ext cx="21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37" y="3782113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54008" r="66040" b="28518"/>
          <a:stretch/>
        </p:blipFill>
        <p:spPr bwMode="auto">
          <a:xfrm>
            <a:off x="231638" y="116632"/>
            <a:ext cx="1120973" cy="6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/>
          <a:lstStyle/>
          <a:p>
            <a:r>
              <a:rPr lang="pt-BR" dirty="0" smtClean="0"/>
              <a:t>Telas pelo </a:t>
            </a:r>
            <a:r>
              <a:rPr lang="pt-BR" dirty="0" err="1" smtClean="0"/>
              <a:t>exp</a:t>
            </a:r>
            <a:r>
              <a:rPr lang="pt-BR" dirty="0" smtClean="0"/>
              <a:t> único??????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2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 r="953"/>
          <a:stretch/>
        </p:blipFill>
        <p:spPr bwMode="auto">
          <a:xfrm>
            <a:off x="395536" y="980728"/>
            <a:ext cx="8532440" cy="431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1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368"/>
            <a:ext cx="9144000" cy="516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6"/>
          <a:stretch/>
        </p:blipFill>
        <p:spPr>
          <a:xfrm>
            <a:off x="1763688" y="3933056"/>
            <a:ext cx="7380312" cy="14444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8809"/>
            <a:ext cx="2499142" cy="144196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411760" y="4189347"/>
            <a:ext cx="67687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Declaração 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Municipal</a:t>
            </a:r>
            <a:endParaRPr lang="pt-BR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39" y="5417790"/>
            <a:ext cx="352425" cy="17145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1124744"/>
            <a:ext cx="9144000" cy="2804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691680" y="4161854"/>
            <a:ext cx="1226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DM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AFFFF"/>
              </a:clrFrom>
              <a:clrTo>
                <a:srgbClr val="E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7846"/>
            <a:ext cx="545907" cy="70859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533562" y="1522352"/>
            <a:ext cx="2537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Neste Portal você consulta</a:t>
            </a:r>
          </a:p>
          <a:p>
            <a:pPr algn="ctr"/>
            <a:r>
              <a:rPr lang="pt-BR" sz="1600" b="1" dirty="0" smtClean="0"/>
              <a:t>Informações urbanísticas</a:t>
            </a:r>
          </a:p>
          <a:p>
            <a:pPr algn="ctr"/>
            <a:r>
              <a:rPr lang="pt-BR" sz="1600" b="1" dirty="0" smtClean="0"/>
              <a:t>Em um endereço da cidade.</a:t>
            </a:r>
            <a:endParaRPr lang="pt-BR" sz="16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99BD90"/>
              </a:clrFrom>
              <a:clrTo>
                <a:srgbClr val="99BD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22116" r="2045" b="13461"/>
          <a:stretch/>
        </p:blipFill>
        <p:spPr bwMode="auto">
          <a:xfrm>
            <a:off x="3532133" y="2692720"/>
            <a:ext cx="2919155" cy="109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40" y="1953746"/>
            <a:ext cx="833709" cy="88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51" y="2203674"/>
            <a:ext cx="610939" cy="73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6629" r="24452"/>
          <a:stretch/>
        </p:blipFill>
        <p:spPr>
          <a:xfrm>
            <a:off x="1816960" y="1781253"/>
            <a:ext cx="1165104" cy="1575739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1357581" y="2803178"/>
            <a:ext cx="1005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/>
              <a:t>CONSULTA </a:t>
            </a:r>
          </a:p>
          <a:p>
            <a:pPr algn="ctr"/>
            <a:r>
              <a:rPr lang="pt-BR" sz="1400" b="1" dirty="0" smtClean="0"/>
              <a:t>AO MAPA</a:t>
            </a:r>
            <a:endParaRPr lang="pt-BR" sz="1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17538" y="1537068"/>
            <a:ext cx="902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latin typeface="Arial Rounded MT Bold" pitchFamily="34" charset="0"/>
                <a:cs typeface="Aharoni" pitchFamily="2" charset="-79"/>
              </a:rPr>
              <a:t>PREFEITURA</a:t>
            </a:r>
            <a:endParaRPr lang="pt-BR" sz="800" b="1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31428" y="1681084"/>
            <a:ext cx="85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PORTO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31428" y="1897108"/>
            <a:ext cx="92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ALEGRE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219726" y="2833772"/>
            <a:ext cx="1154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/>
              <a:t>CONSULTA A </a:t>
            </a:r>
          </a:p>
          <a:p>
            <a:pPr algn="ctr"/>
            <a:r>
              <a:rPr lang="pt-BR" sz="1400" b="1" dirty="0" smtClean="0"/>
              <a:t>LEGISLAÇÃO</a:t>
            </a:r>
            <a:endParaRPr lang="pt-BR" sz="14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3" b="74273"/>
          <a:stretch/>
        </p:blipFill>
        <p:spPr bwMode="auto">
          <a:xfrm>
            <a:off x="-36512" y="1116735"/>
            <a:ext cx="9144000" cy="25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2783159" y="457183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WEB</a:t>
            </a:r>
            <a:endParaRPr lang="pt-B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5"/>
          <a:stretch/>
        </p:blipFill>
        <p:spPr bwMode="auto">
          <a:xfrm>
            <a:off x="251520" y="548680"/>
            <a:ext cx="8421216" cy="420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"/>
          <a:stretch/>
        </p:blipFill>
        <p:spPr bwMode="auto">
          <a:xfrm>
            <a:off x="231638" y="836712"/>
            <a:ext cx="8712968" cy="43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54008" r="66040" b="28518"/>
          <a:stretch/>
        </p:blipFill>
        <p:spPr bwMode="auto">
          <a:xfrm>
            <a:off x="231638" y="116632"/>
            <a:ext cx="1120973" cy="6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67744" y="116632"/>
            <a:ext cx="6041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Preencha com o número do expediente único ou clique sobre</a:t>
            </a:r>
          </a:p>
          <a:p>
            <a:r>
              <a:rPr lang="pt-BR" u="sng" dirty="0" smtClean="0">
                <a:solidFill>
                  <a:srgbClr val="0066FF"/>
                </a:solidFill>
              </a:rPr>
              <a:t>Clique para adicionar o endereço</a:t>
            </a:r>
          </a:p>
          <a:p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"/>
          <a:stretch/>
        </p:blipFill>
        <p:spPr bwMode="auto">
          <a:xfrm>
            <a:off x="251520" y="1269242"/>
            <a:ext cx="8712968" cy="43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82" y="2204864"/>
            <a:ext cx="4491211" cy="303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54008" r="66040" b="28518"/>
          <a:stretch/>
        </p:blipFill>
        <p:spPr bwMode="auto">
          <a:xfrm>
            <a:off x="231638" y="116632"/>
            <a:ext cx="1120973" cy="6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547664" y="116632"/>
            <a:ext cx="6842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Preencha  os campos com nome do logradouro e número do endereço </a:t>
            </a:r>
          </a:p>
          <a:p>
            <a:r>
              <a:rPr lang="pt-BR" dirty="0" smtClean="0"/>
              <a:t>a ser pesquisado e pressione sobre o quadro Pesquisa</a:t>
            </a:r>
          </a:p>
          <a:p>
            <a:r>
              <a:rPr lang="pt-BR" dirty="0" smtClean="0"/>
              <a:t>Você poderá ter auxilio clicando sobre </a:t>
            </a:r>
            <a:r>
              <a:rPr lang="pt-BR" u="sng" dirty="0" smtClean="0">
                <a:solidFill>
                  <a:srgbClr val="0066FF"/>
                </a:solidFill>
              </a:rPr>
              <a:t>pesquisa avançada</a:t>
            </a:r>
          </a:p>
          <a:p>
            <a:endParaRPr lang="pt-B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4" t="15849" r="18609" b="76963"/>
          <a:stretch/>
        </p:blipFill>
        <p:spPr bwMode="auto">
          <a:xfrm>
            <a:off x="6876256" y="470417"/>
            <a:ext cx="631771" cy="21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7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/>
          <a:stretch/>
        </p:blipFill>
        <p:spPr bwMode="auto">
          <a:xfrm>
            <a:off x="201015" y="836712"/>
            <a:ext cx="8799012" cy="43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83920" r="60765" b="12078"/>
          <a:stretch/>
        </p:blipFill>
        <p:spPr bwMode="auto">
          <a:xfrm>
            <a:off x="337598" y="5695495"/>
            <a:ext cx="2584936" cy="33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915816" y="5661248"/>
            <a:ext cx="5642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Pressione sobre PROSSEGUIR ou para redigitar em LIMPAR</a:t>
            </a:r>
          </a:p>
          <a:p>
            <a:r>
              <a:rPr lang="pt-BR" dirty="0" smtClean="0"/>
              <a:t>clique sobre </a:t>
            </a:r>
            <a:r>
              <a:rPr lang="pt-BR" u="sng" dirty="0" smtClean="0">
                <a:solidFill>
                  <a:srgbClr val="0066FF"/>
                </a:solidFill>
              </a:rPr>
              <a:t>Clique para adicionar o endereço </a:t>
            </a:r>
            <a:r>
              <a:rPr lang="pt-BR" dirty="0" smtClean="0"/>
              <a:t>e  digite </a:t>
            </a:r>
          </a:p>
          <a:p>
            <a:r>
              <a:rPr lang="pt-BR" dirty="0" smtClean="0"/>
              <a:t>novamente no quadro especifico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54008" r="66040" b="28518"/>
          <a:stretch/>
        </p:blipFill>
        <p:spPr bwMode="auto">
          <a:xfrm>
            <a:off x="231638" y="116632"/>
            <a:ext cx="1120973" cy="6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9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"/>
          <a:stretch/>
        </p:blipFill>
        <p:spPr bwMode="auto">
          <a:xfrm>
            <a:off x="251520" y="1269242"/>
            <a:ext cx="8712968" cy="43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3"/>
            <a:ext cx="5085606" cy="303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54008" r="66040" b="28518"/>
          <a:stretch/>
        </p:blipFill>
        <p:spPr bwMode="auto">
          <a:xfrm>
            <a:off x="231638" y="116632"/>
            <a:ext cx="1120973" cy="6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547664" y="116632"/>
            <a:ext cx="7306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Escolha  na lista abaixo a linha que corresponde ao logradouro informado e</a:t>
            </a:r>
          </a:p>
          <a:p>
            <a:r>
              <a:rPr lang="pt-BR" dirty="0" smtClean="0"/>
              <a:t>pressionando sobre ele para ver o mapa ou sobre </a:t>
            </a:r>
            <a:r>
              <a:rPr lang="pt-BR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ver detalhes </a:t>
            </a:r>
            <a:r>
              <a:rPr lang="pt-BR" dirty="0" smtClean="0"/>
              <a:t>para vê-lo no</a:t>
            </a:r>
          </a:p>
          <a:p>
            <a:r>
              <a:rPr lang="pt-BR" dirty="0" smtClean="0"/>
              <a:t>cadastro de logradouros</a:t>
            </a:r>
          </a:p>
        </p:txBody>
      </p:sp>
    </p:spTree>
    <p:extLst>
      <p:ext uri="{BB962C8B-B14F-4D97-AF65-F5344CB8AC3E}">
        <p14:creationId xmlns:p14="http://schemas.microsoft.com/office/powerpoint/2010/main" val="10712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3528" y="628836"/>
            <a:ext cx="8496944" cy="422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3500" y="5004783"/>
            <a:ext cx="7768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Repare o quadro com as informações e o quarteirão do local esta assinalado em amarelo. </a:t>
            </a:r>
          </a:p>
          <a:p>
            <a:r>
              <a:rPr lang="pt-BR" sz="1600" dirty="0" smtClean="0"/>
              <a:t>Sobre o mapa verticalmente você tem ferramenta para aumentar e diminuir a imagem que </a:t>
            </a:r>
          </a:p>
          <a:p>
            <a:r>
              <a:rPr lang="pt-BR" sz="1600" dirty="0" smtClean="0"/>
              <a:t>também pode ser acionado pelo </a:t>
            </a:r>
            <a:r>
              <a:rPr lang="pt-BR" sz="1600" dirty="0" err="1" smtClean="0"/>
              <a:t>roler</a:t>
            </a:r>
            <a:r>
              <a:rPr lang="pt-BR" sz="1600" dirty="0" smtClean="0"/>
              <a:t> do mouse.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54008" r="66040" b="28518"/>
          <a:stretch/>
        </p:blipFill>
        <p:spPr bwMode="auto">
          <a:xfrm>
            <a:off x="231638" y="116632"/>
            <a:ext cx="1120973" cy="6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9" y="5085184"/>
            <a:ext cx="227599" cy="12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4" y="5949280"/>
            <a:ext cx="3714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723901" cy="2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403648" y="5927367"/>
            <a:ext cx="6291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O posicionamento do norte esta na imagem canto superior direito da tela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6309320"/>
            <a:ext cx="7487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 indicação gráfica da escala do mapa  esta situada no canto inferior esquerdo da tela</a:t>
            </a:r>
          </a:p>
        </p:txBody>
      </p:sp>
    </p:spTree>
    <p:extLst>
      <p:ext uri="{BB962C8B-B14F-4D97-AF65-F5344CB8AC3E}">
        <p14:creationId xmlns:p14="http://schemas.microsoft.com/office/powerpoint/2010/main" val="20922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21308" r="85910" b="73058"/>
          <a:stretch/>
        </p:blipFill>
        <p:spPr bwMode="auto">
          <a:xfrm>
            <a:off x="233747" y="1873377"/>
            <a:ext cx="1649288" cy="39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7" t="21308" r="46301" b="73058"/>
          <a:stretch/>
        </p:blipFill>
        <p:spPr bwMode="auto">
          <a:xfrm>
            <a:off x="233747" y="3977352"/>
            <a:ext cx="1537855" cy="39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21308" r="-1358" b="73058"/>
          <a:stretch/>
        </p:blipFill>
        <p:spPr bwMode="auto">
          <a:xfrm>
            <a:off x="249727" y="1378359"/>
            <a:ext cx="8894273" cy="39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21471" r="80453" b="72895"/>
          <a:stretch/>
        </p:blipFill>
        <p:spPr bwMode="auto">
          <a:xfrm>
            <a:off x="249727" y="2378328"/>
            <a:ext cx="471489" cy="39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21308" r="67434" b="73058"/>
          <a:stretch/>
        </p:blipFill>
        <p:spPr bwMode="auto">
          <a:xfrm>
            <a:off x="249727" y="2829035"/>
            <a:ext cx="1403090" cy="39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3" t="21308" r="58075" b="73058"/>
          <a:stretch/>
        </p:blipFill>
        <p:spPr bwMode="auto">
          <a:xfrm>
            <a:off x="249727" y="3356992"/>
            <a:ext cx="1100137" cy="39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1" t="21194" r="-790" b="73172"/>
          <a:stretch/>
        </p:blipFill>
        <p:spPr bwMode="auto">
          <a:xfrm>
            <a:off x="249727" y="5625241"/>
            <a:ext cx="525828" cy="39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8" t="21194" r="3269" b="73172"/>
          <a:stretch/>
        </p:blipFill>
        <p:spPr bwMode="auto">
          <a:xfrm>
            <a:off x="249727" y="5083165"/>
            <a:ext cx="337175" cy="39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5" t="21194" r="6796" b="73172"/>
          <a:stretch/>
        </p:blipFill>
        <p:spPr bwMode="auto">
          <a:xfrm>
            <a:off x="233747" y="4509120"/>
            <a:ext cx="367743" cy="39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483404" y="1002214"/>
            <a:ext cx="442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Você tem um cabeçalho com algumas ferramentas;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39552" y="4509120"/>
            <a:ext cx="381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Reposiciona o quarteirão no centro da tela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39552" y="5140658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Voltar para pagina inicial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763688" y="3989625"/>
            <a:ext cx="4723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Clicando aqui você tem descrição das faces e situações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83568" y="5682734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Ajuda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907704" y="1873377"/>
            <a:ext cx="145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 o endereço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55576" y="2407074"/>
            <a:ext cx="3737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Clicando aqui você vai para nova consulta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691680" y="2852936"/>
            <a:ext cx="1806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 nome do bairro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331640" y="3356992"/>
            <a:ext cx="5788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 </a:t>
            </a:r>
            <a:r>
              <a:rPr lang="pt-BR" sz="1600" dirty="0" err="1" smtClean="0"/>
              <a:t>Macrozona</a:t>
            </a:r>
            <a:r>
              <a:rPr lang="pt-BR" sz="1600" dirty="0" smtClean="0"/>
              <a:t>, UEU-Unidade de Estruturação Urbana e Quarteirão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54008" r="66040" b="28518"/>
          <a:stretch/>
        </p:blipFill>
        <p:spPr bwMode="auto">
          <a:xfrm>
            <a:off x="231638" y="116632"/>
            <a:ext cx="1120973" cy="6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2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437</Words>
  <Application>Microsoft Office PowerPoint</Application>
  <PresentationFormat>Apresentação na tela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Telas pelo exp único??????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Eduardo Cosenza Aveiro</dc:creator>
  <cp:lastModifiedBy>Carlos Eduardo Cosenza Aveiro</cp:lastModifiedBy>
  <cp:revision>15</cp:revision>
  <dcterms:created xsi:type="dcterms:W3CDTF">2013-09-11T18:15:15Z</dcterms:created>
  <dcterms:modified xsi:type="dcterms:W3CDTF">2013-09-11T20:13:11Z</dcterms:modified>
</cp:coreProperties>
</file>