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89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25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79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50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0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30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15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03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57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80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65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38AA-E458-4550-B873-8C67C28F2FB2}" type="datetimeFigureOut">
              <a:rPr lang="pt-BR" smtClean="0"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43F52-180E-4744-B052-52C83076B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14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248648"/>
              </p:ext>
            </p:extLst>
          </p:nvPr>
        </p:nvGraphicFramePr>
        <p:xfrm>
          <a:off x="899592" y="404664"/>
          <a:ext cx="69748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329"/>
                <a:gridCol w="637451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 DA SITUAÇÃO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Inexistente  (Sempre usada em Limite de Propriedade 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Cadastrado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Não Cadastrado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Projetado por Parcelamento do Solo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Diretriz do PDDUA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Quando o logradouro tiver mais de duas situações na mesma Face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28689"/>
              </p:ext>
            </p:extLst>
          </p:nvPr>
        </p:nvGraphicFramePr>
        <p:xfrm>
          <a:off x="899592" y="3356992"/>
          <a:ext cx="7056784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6257"/>
                <a:gridCol w="627052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EIXOS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 DE  LIMITE  EIXOS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Cadastrado / Não Cadastrado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LIMITE PROPRIEDADE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LARGO, ROTULA/ ESPLANADA, LIMITE ESPECIAL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PRAÇA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Diretriz do PDDUA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Projetado por Parcelamento do Solo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74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75</Words>
  <Application>Microsoft Office PowerPoint</Application>
  <PresentationFormat>Apresentação na tela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Gládis Weissheimer</dc:creator>
  <cp:lastModifiedBy>Gládis Weissheimer</cp:lastModifiedBy>
  <cp:revision>2</cp:revision>
  <dcterms:created xsi:type="dcterms:W3CDTF">2021-11-27T14:10:39Z</dcterms:created>
  <dcterms:modified xsi:type="dcterms:W3CDTF">2021-11-29T17:09:53Z</dcterms:modified>
</cp:coreProperties>
</file>