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95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9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8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5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60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7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49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62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8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56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7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0AB2-5699-4222-BD5F-BA938233D858}" type="datetimeFigureOut">
              <a:rPr lang="pt-BR" smtClean="0"/>
              <a:t>01/10/2013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9A80-22F3-48B3-9790-211009F2F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3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80"/>
            <a:ext cx="9144000" cy="6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80"/>
            <a:ext cx="9144000" cy="6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80"/>
            <a:ext cx="9144000" cy="6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7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80"/>
            <a:ext cx="9144000" cy="6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9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8"/>
            <a:ext cx="9144000" cy="6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Rubens Pereira dos Santos</dc:creator>
  <cp:lastModifiedBy>Rubens Pereira dos Santos</cp:lastModifiedBy>
  <cp:revision>1</cp:revision>
  <dcterms:created xsi:type="dcterms:W3CDTF">2013-10-01T18:49:24Z</dcterms:created>
  <dcterms:modified xsi:type="dcterms:W3CDTF">2013-10-01T18:53:15Z</dcterms:modified>
</cp:coreProperties>
</file>